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73" r:id="rId5"/>
    <p:sldId id="274" r:id="rId6"/>
  </p:sldIdLst>
  <p:sldSz cx="9906000" cy="6858000" type="A4"/>
  <p:notesSz cx="7010400" cy="9296400"/>
  <p:defaultTextStyle>
    <a:defPPr>
      <a:defRPr lang="fr-FR"/>
    </a:defPPr>
    <a:lvl1pPr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F07E"/>
    <a:srgbClr val="54DF41"/>
    <a:srgbClr val="00CC00"/>
    <a:srgbClr val="00FF00"/>
    <a:srgbClr val="FF0000"/>
    <a:srgbClr val="FF6600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281" autoAdjust="0"/>
    <p:restoredTop sz="93829" autoAdjust="0"/>
  </p:normalViewPr>
  <p:slideViewPr>
    <p:cSldViewPr>
      <p:cViewPr>
        <p:scale>
          <a:sx n="75" d="100"/>
          <a:sy n="75" d="100"/>
        </p:scale>
        <p:origin x="-768" y="-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D19B8-3685-4123-9595-4B4D18B7FC3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76FB3-9C6E-482C-990C-68CD83670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43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159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696913"/>
            <a:ext cx="50355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159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C50BA6A2-558C-4149-8BD2-BC7084871E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3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0BA6A2-558C-4149-8BD2-BC7084871E3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424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ibnet logo march 2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49275"/>
            <a:ext cx="81137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463800"/>
            <a:ext cx="8420100" cy="1470025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4391025"/>
            <a:ext cx="6934200" cy="9826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21201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88AEA-0044-4D38-9DF5-7833FC995B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89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6107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6107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5D428-DCE7-450D-B2B3-4799AC7172C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3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51007-8943-4388-A7EE-2FD57A8189C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64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67E4E-12CB-461D-A829-F47C90C0F7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8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908050"/>
            <a:ext cx="438150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908050"/>
            <a:ext cx="438150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7464-7F7B-4EF1-8F1B-BD8456E9E7E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87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EDE15-2106-47EB-9225-EB95482AB6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94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84D9B-E17C-444E-B096-0C297B8E5F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75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965C-5AEE-4749-A133-BB999A7E17E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36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CF865-519B-4BFC-8F9A-A1A6241C01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88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4EB79-D55D-4436-ACD5-7F7639BE416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07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0270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908050"/>
            <a:ext cx="8915400" cy="547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60800" y="6526213"/>
            <a:ext cx="21844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275" y="6526213"/>
            <a:ext cx="31623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77325" y="6534150"/>
            <a:ext cx="4000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>
                <a:latin typeface="Arial" charset="0"/>
              </a:defRPr>
            </a:lvl1pPr>
          </a:lstStyle>
          <a:p>
            <a:pPr>
              <a:defRPr/>
            </a:pPr>
            <a:fld id="{B7DAEC09-7AE1-4F68-B61A-E388961DF4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68313" y="765175"/>
            <a:ext cx="88773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68313" y="6524625"/>
            <a:ext cx="89487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382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76400" indent="-3048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90800" indent="-3048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48000" indent="-3048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505200" indent="-3048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62400" indent="-3048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564904"/>
            <a:ext cx="8420100" cy="1902073"/>
          </a:xfrm>
        </p:spPr>
        <p:txBody>
          <a:bodyPr/>
          <a:lstStyle/>
          <a:p>
            <a:pPr eaLnBrk="1" hangingPunct="1"/>
            <a:r>
              <a:rPr lang="fr-LU" altLang="fr-FR" dirty="0" smtClean="0"/>
              <a:t>Adapter le mot de passe sur </a:t>
            </a:r>
            <a:r>
              <a:rPr lang="fr-LU" altLang="fr-FR" i="1" dirty="0" smtClean="0"/>
              <a:t>a-z.lu </a:t>
            </a:r>
            <a:r>
              <a:rPr lang="fr-LU" altLang="fr-FR" dirty="0" smtClean="0"/>
              <a:t>pour les élèves des écoles luxembourgeoises </a:t>
            </a:r>
            <a:br>
              <a:rPr lang="fr-LU" altLang="fr-FR" dirty="0" smtClean="0"/>
            </a:br>
            <a:r>
              <a:rPr lang="fr-LU" altLang="fr-FR" dirty="0" smtClean="0"/>
              <a:t/>
            </a:r>
            <a:br>
              <a:rPr lang="fr-LU" altLang="fr-FR" dirty="0" smtClean="0"/>
            </a:br>
            <a:endParaRPr lang="fr-FR" altLang="fr-FR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Changer mon mot de passe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8965C-5AEE-4749-A133-BB999A7E17E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7" name="AutoShape 2" descr="data:image/jpeg;base64,/9j/4AAQSkZJRgABAQAAAQABAAD/2wCEAAkGBxQSEhQUEhMUFBUVFhQXFBcUFBcVFhYUFhQWFxUUFBQaHCggGBolHBUUITEhJSkrLi4uFx8zODMsNygtLiwBCgoKDg0OGhAQGywkICYsLCwsLCwsKywsLCwsLC4sLCwsLCwsLCwsLCwsLCwsLCwsLC8sLCwtLCwsLCwsLCw0LP/AABEIAMIBAwMBIgACEQEDEQH/xAAcAAEAAgMBAQEAAAAAAAAAAAAABAUCAwYBBwj/xAA8EAACAQIEAwUFBwIFBQAAAAAAAQIDEQQSITEFQVEGEyJhcTKBkaHRFCNCUpKxwXLhBzNTgvAWYqKy8f/EABkBAQADAQEAAAAAAAAAAAAAAAABAgMEBf/EACYRAQEAAgEEAQMFAQAAAAAAAAABAhEDEiExURNBcZEEImHh8AX/2gAMAwEAAhEDEQA/APuIAAAAAAAAAAAAAAAAAAAAAAAAAAAAAAAAAAAAAAAAAAAAAAAAAAAAAAAAAAHPz7RpyahFNX0bb18y+nG6a6nzGcZUqkoT3i7fR/szPktnhvw4Y5b27CfHZclFfFkeXFKj/H8El/BzSxTN0cUZ9bo+GT6Lz7bU37yXxNn26r/qP5fQ56pjtNzfTxpHUXjXS4lV/O/gvoZriVVfj+S+hSPFGccUOpX456W8uKVuUl+lfQkYfjclpON/OOnyKGWM1S6kqnO5PVfaLxz06rD4qM14Xfy2fwN5yK68/Im4filSO/iXnv8AEvOT2xvF6dCCBhuKQlo/C/Pb4k5M0llZWWeXoAJQAAAAAAAAAAAAABqlPU2mie7A9zs10cXGd8k4ytvlknb1tsfAe3na/EcQxUsPhpTVFTdKlTpuzrSUnHPK29+SeiVvMsuy3+H2PwWLwtecYqHeR71Uql5Ri9PvErXWutrnpX/nzDj6uTOS2bkTp9wzsZ2Yg81DLOxnZiAMs7K/iPCadZqU46rS60dvNrcnAJls8KR9mKHSX6mP+mKP/d+pl2CvTPS3yZe6oZ9lKL5z/UVPE+zdSDXcqVSOt1pdfU7QzpbkXDGpnLnPq+V1+8g7TjKL801+5rWKfI+uNGmphKct4Qd97xTKfDGs/Ufw+UUsU3JXLvDYrQtuP9lFJOWHST3cOv8AS3t6HGupKm3GSaa0aas16opljca2xzmc7OrhiEbozTXmctR4gSocSSRHUdFdBY3YfGThs9Oj1RUUMbfmSqde5MvpW4+3R4bi0X7XhfyJ8Zp6p3XkcjdGyjXlB3i2i85LPLHLin0dYCFw7HKorPSS+fmiaay7Y2a7UABKAAAAAAAAAj1o3uut18USDRPdgfnngvDKvC+KRlUpOUKFWa9qGZ0pKUI1IpyWuWSl8j7XHtThpOnGnVjUlUlGMYxequ1rLpZfscX/AIicfq9+6NHBznkSUq3cVJO71tTlGLTjZrfnc57g2OxneRkqE4yzQjB1MPVyqc3aMpWprwKzbfLQ9rl47+pxx5M+117Z5Z577Tt932CvjJxc7U7qLWVLeUbRbknt+ZJdUupohxCs1JuilbvLK+vhSyX/AKtvcQ+INLNnhKU88c2R6XdC0pRbg/Dys+eu5qpVYJKTo1fA7pc8snfXw6xz5Yta73/Dc82YTXj/AH5aLjBYyc5yjKFopJxl+Z2V1byv/wA1tPKbgdsztTlC1OnHxPlFzitMq8XhebyUPdcmWc1dAACgAAAZ0tzAzpbgbQYVaiinKTskrtvkc7iu07v91C66yf8ACIuUnlbHG5eHSldxXgtHEL7yOvKS0kvR/wAM5vEdocQ9nGPpH63KvEcSxEt6s/c2l8EZ3ljXHhy87ecd7IVaEZVKUlUhFXaek0ubts7HLQqPeTLeviqiTcpSa53bKuph81zC6t7R2Ybk/dVhhMV5lrhMTozksPWySsy0pVXJZI8935CIsdHgcU6j09lfNk/Nco6dbuo22JuErNrUKWLWhWcJKS5HUUKqnFSWzOOiyy4Vj+7dpey/k+ppx5aY8mG+7oweRdz06HMAAAAAAAAGie7N5onuwPLkbGY+FKVKM271Z93Cyv4ssp69FaDJJz/avMpYOoqdScaeJzT7qnKpJR7mrG+WKbteS+JfjxmWWqLXiPEY0IynNSyxhOpJxjdKMEm7+eui52ZKjO6umcX2pc8VCUqNHEW+x4+naVGpTk6ko0ckVGSTu7O3WzIlThilCtHDYatRpSpYeFWLpzpupW+0QcpRj7UpRhnzVFvdau2m84MbjLbq/wBjv8y6rXbXf0Fz5t2s4U89enQwijkpxWGdPCVKstIZnLD1lJU8Nabkmkrtq+t0i2xPCL/bsS6bVanWp1cPUkssnCjh8NUcISe0JThUi7aNuVx8GOperz/X8/yO0KR9qaF9qvd5+7dfu5dwqmbJl7zpm8Oa2W+lz3spGUqHfTvGeJlKu094xqW7qHk401TXqm+ZU8FxtTDYWlhPstWdeko0bd3JUJKMrd939nBQcfHvfla+hTHjm7POr9vvR19+XMZl1XmfOcdhassYpxw7jUjjqLc44WrKp3CxEFKbxrnl7p07vu4KyTato2SlwZQpU51cNKcZYvESxce7c51KWfEqg6lOzlVpxlODUbNJNPZF7+nxkn7v9+fwO2wmLjUz5b+Cc6crq3ig7St5eZJhK129rHN9j4qlRqJwnSi8RXlCFVNSUJTvF2etrbEjtBic1NRhLeSzW5xs9/K9jn5ZMbZFscd3SHxviXfPJH/LT/U1z9CC6Sir9DKlDQ8xUrRfoclu+9dmOMk1GMEmeShGxQYbiGVuN9n8iX9tuVmUXuFY8dnFUpW6MqaVa25jxzGXUYLeckvcneXyRhitvdqRburSaiNxO2ZNcy64Hh7RzPnr9ClwlHvJKL5a+7odHWrKMckd2TEZeNIdatmn6Xt9Sdg617K5X/YJWvzfxNuEpSjysUqHS0ZG1MgYaoTrlozq54Pj7eCT0/C+nkXhxcZnQ8Ix+dZZPxLbzX1N8Mt9mHJh9YswAasQAAAAANE92bzRPdgeAAAAABHx2Cp1oOnVipwlbNF7OzvZ9V5EgEy67weJWPQCAKjivEbXjF2fN9PJFtLY4TFV25O/5pfuyuV1GnFj1VlWrT1/F79SC8e3dXaa5G2VXYp6tb76fuMMp227Z6T5Y3W1yRCu72vurr+f+eZQz8T0ZNwlR+G/LMtfcZi0c1LdJ+qTNUsLB/h+DaNGfX/Yvi5MzdbQg2jPgVHP3lpZtrucmreSexunw2m90/izY6pj3o7m2VDBQj7MUS6dL0IKqFjhUIVm6bNNSjcmoWLaV2iUoWJcGeOJ4iYis0zOlVcWmtLGhsyuQjTr+HYxVY35r2l5ks43BYx05Zl711XQ63DYiM4qUdn8vJnThluObkw6a2gAuzAAAPHE9AGORdBkXQyAGORdBkXQyAGORdBkXQyAGORdBkXQyAGORdDi+2GFjQcaiaSqSay9JWu2vJ/udsfPu0WIWKq2v93C6j5v8Uvf/BTPw14ZepS1Kkt0vgVtS7m5WtexY1uHZX4JNeVyPi6jhC71ey9Wc1t8V6HTvvESirSdyZTqXS68/wCTTSnm3VvT6EqWGss10kV8q2WPJ1fE2vKK9397jvDz7O2tGY9xL1Gqq2qrqJVCPJNcjCUwJlKZbYWZztCqW2GrCUsXMWZNEWliNDNTL7imm+xg0YxmbFMDzKYtGbZ5YDxEzhuPdKV94v2l/K8yHsJCWxFks7uzpYyEkmpxs+rS+QOKsDT5WXwT270AG7nAAAAAAAAAAAAAEXidOcqVSNN2k4tRv1sfM8DUa0ejW62s+Z9WKfiHZ2jVln1hJ7uFlfzafMzzxt8NuHkmHlx7tbVlFjvvJXj7MdvN82XHaTBQhXjRhKTUUnUu929VGyS0t+56sKraGFxv1duOc1tU4aj1NEakpvyWyXQtMVSyxduenx/sZcF4d3lSEEt2r+S5v4FJO+lrlNbZcPwcqjUYRbb5L+eiO1wPZmjBJyTlLnq8t/ToWmDwUKStTio+i1fq+ZIOnDjk8uDk5rl4Q8TwylUVp04P3JP3NanMcZ7GX8VB/wC2b/8AWX1+J2YL3GVnjncfD47i8HKlJxmsslunp/8ATyjXt1fut+59I7R8Ajio3UslSPsytdNdJLmv2Pm/EOG1qM3CpCLa82rrquqMM+PXh1YcvUl0sX7/ACRNpVG9ykpOf5UvV/2JdOT/ABS+GhlrTS1bRqG9MrIYlciVSncmVVKgzO5rhI2WLIe2PHE8uZNhLG3mAwB3YAOtwgAAAAAAAAAAAAAAAOQ7Vdn5Off0YuTf+ZFb+Uo/QrKFCp/pz0Wvhlp8j6EDO8ct22x5rJp81jF1WlGMn5JO9zsez3Ce5i5SXjl/4roXCR6MeOS7M+a5TQADRiAAAQ+J8Np14Zakb9Hzi+qZMAHyzjnAJ4aWqzRfszWifk1yfkU8lbdSXuPs9ajGcXGSUovdNXTOP4x2Nd3LDvT8kna39L5+8yy4/TfDl9uQoVrcn77IsaFZvyIOLwM6cnGScZLdPc1UptczC46bS7X1Kqb3VKejXtuSFiQJ3eGca5WVMSanigld96jwovtbA2afWgAdjhAAAAAAAAAAAAAAAAAAAAAAAAAAAAAAAAQuKcKpYiOWpG/RrSS9GcDxrspWotuF6kOqV2vWP8o+lgrcZV8c7i+LKpKO6XwMvtHqfV+IcFo1vbgr/mWkvit/eczxLsU1d0ZZl+WWj90lo/kU+NrOWVx8JX3JqtY08Q4bUpNKUZR6KStf0lsyMsS1uviZ3GxpLKkyavsDyOLR6Ql9fAB1OIAAAAAAAAAAAAAAAAAAAAAAAAAAAAAAAAAAAAAacXhYVY5akVJdGvmujOK492QlG8qF5x5xftr+l818/U7sBMysfFKlCzava3JrVep4fY6uApSbcqcG3u3FNv32BXojT5akgAsy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55575" y="-1371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575" y="2673524"/>
            <a:ext cx="5448300" cy="3657600"/>
          </a:xfrm>
          <a:prstGeom prst="rect">
            <a:avLst/>
          </a:prstGeom>
        </p:spPr>
      </p:pic>
      <p:sp>
        <p:nvSpPr>
          <p:cNvPr id="12" name="Reservéierte Plaz fir Inhalt 2"/>
          <p:cNvSpPr txBox="1">
            <a:spLocks/>
          </p:cNvSpPr>
          <p:nvPr/>
        </p:nvSpPr>
        <p:spPr bwMode="auto">
          <a:xfrm>
            <a:off x="501802" y="980728"/>
            <a:ext cx="4955254" cy="5040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Vous venez de recevoir votre </a:t>
            </a:r>
            <a:r>
              <a:rPr lang="fr-FR" sz="2000" dirty="0" err="1" smtClean="0"/>
              <a:t>myCard</a:t>
            </a:r>
            <a:r>
              <a:rPr lang="fr-FR" sz="2000" dirty="0" smtClean="0"/>
              <a:t> avec 1 identifiant IAM et 1 mot de passe.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En passant par votre bibliothèque vous avez maintenant reçu un autre mot ce passe = les 5 premières lettres de votre nom de famille.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Si vous voulez n’avoir </a:t>
            </a:r>
            <a:br>
              <a:rPr lang="fr-FR" sz="2000" dirty="0" smtClean="0"/>
            </a:br>
            <a:r>
              <a:rPr lang="fr-FR" sz="2000" dirty="0" smtClean="0"/>
              <a:t>qu’un seul mot de passe </a:t>
            </a:r>
            <a:br>
              <a:rPr lang="fr-FR" sz="2000" dirty="0" smtClean="0"/>
            </a:br>
            <a:r>
              <a:rPr lang="fr-FR" sz="2000" dirty="0" smtClean="0"/>
              <a:t>pour vos applications, </a:t>
            </a:r>
            <a:br>
              <a:rPr lang="fr-FR" sz="2000" dirty="0" smtClean="0"/>
            </a:br>
            <a:r>
              <a:rPr lang="fr-FR" sz="2000" dirty="0" smtClean="0"/>
              <a:t>vous pouvez changer le mot  de passe reçu en bibliothèque facilement et rapidement. </a:t>
            </a:r>
          </a:p>
          <a:p>
            <a:pPr marL="0" indent="0" eaLnBrk="1" hangingPunct="1">
              <a:buFontTx/>
              <a:buNone/>
              <a:defRPr/>
            </a:pPr>
            <a:endParaRPr lang="lb-LU" altLang="fr-FR" sz="2000" kern="0" dirty="0">
              <a:ea typeface="ＭＳ Ｐゴシック" pitchFamily="34" charset="-12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5300" y="274638"/>
            <a:ext cx="8902700" cy="4905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fr-FR" kern="0" dirty="0" smtClean="0"/>
              <a:t>1 carte </a:t>
            </a:r>
            <a:r>
              <a:rPr lang="fr-FR" kern="0" dirty="0" err="1" smtClean="0"/>
              <a:t>myCard</a:t>
            </a:r>
            <a:r>
              <a:rPr lang="fr-FR" kern="0" dirty="0" smtClean="0"/>
              <a:t> = 1 mot de passe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883135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Changer mon mot de passe sur www.a-z.lu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C7464-7F7B-4EF1-8F1B-BD8456E9E7E7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32" y="1174444"/>
            <a:ext cx="6381676" cy="14624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Feil no ënnen 6"/>
          <p:cNvSpPr/>
          <p:nvPr/>
        </p:nvSpPr>
        <p:spPr bwMode="auto">
          <a:xfrm>
            <a:off x="7602876" y="1282693"/>
            <a:ext cx="356166" cy="930299"/>
          </a:xfrm>
          <a:prstGeom prst="downArrow">
            <a:avLst/>
          </a:prstGeom>
          <a:solidFill>
            <a:srgbClr val="00FF00">
              <a:alpha val="70000"/>
            </a:srgbClr>
          </a:solidFill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fgerënnte Rechteck 7"/>
          <p:cNvSpPr/>
          <p:nvPr/>
        </p:nvSpPr>
        <p:spPr bwMode="auto">
          <a:xfrm>
            <a:off x="7506171" y="1164063"/>
            <a:ext cx="506493" cy="118535"/>
          </a:xfrm>
          <a:prstGeom prst="round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Bild 12"/>
          <p:cNvPicPr/>
          <p:nvPr/>
        </p:nvPicPr>
        <p:blipFill rotWithShape="1">
          <a:blip r:embed="rId3"/>
          <a:srcRect l="3125" t="3553" r="2591" b="3186"/>
          <a:stretch/>
        </p:blipFill>
        <p:spPr>
          <a:xfrm>
            <a:off x="6076220" y="2212993"/>
            <a:ext cx="3258816" cy="2008095"/>
          </a:xfrm>
          <a:prstGeom prst="rect">
            <a:avLst/>
          </a:prstGeom>
          <a:ln>
            <a:solidFill>
              <a:srgbClr val="66FF33"/>
            </a:solidFill>
          </a:ln>
        </p:spPr>
      </p:pic>
      <p:sp>
        <p:nvSpPr>
          <p:cNvPr id="12" name="Text Box 39"/>
          <p:cNvSpPr txBox="1">
            <a:spLocks noChangeArrowheads="1"/>
          </p:cNvSpPr>
          <p:nvPr/>
        </p:nvSpPr>
        <p:spPr bwMode="auto">
          <a:xfrm>
            <a:off x="8022308" y="1117325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>
                <a:ea typeface="ＭＳ Ｐゴシック" pitchFamily="34" charset="-128"/>
              </a:rPr>
              <a:t>1</a:t>
            </a:r>
            <a:endParaRPr lang="fr-FR" altLang="fr-FR" sz="1200" b="1">
              <a:ea typeface="ＭＳ Ｐゴシック" pitchFamily="34" charset="-128"/>
            </a:endParaRPr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8704512" y="2574496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2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sp>
        <p:nvSpPr>
          <p:cNvPr id="14" name="Reservéierte Plaz fir Inhalt 2"/>
          <p:cNvSpPr txBox="1">
            <a:spLocks/>
          </p:cNvSpPr>
          <p:nvPr/>
        </p:nvSpPr>
        <p:spPr bwMode="auto">
          <a:xfrm>
            <a:off x="1606202" y="2996952"/>
            <a:ext cx="6416106" cy="26642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Sur www-a.z.lu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cliquez sur </a:t>
            </a:r>
            <a:r>
              <a:rPr lang="fr-FR" sz="2000" i="1" dirty="0" smtClean="0"/>
              <a:t>s’identifier</a:t>
            </a:r>
            <a:r>
              <a:rPr lang="fr-FR" sz="2000" dirty="0" smtClean="0"/>
              <a:t> 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Saisissez dans la fenêtre Login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Votre identifiant </a:t>
            </a:r>
            <a:r>
              <a:rPr lang="fr-FR" sz="2000" dirty="0"/>
              <a:t>IAM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les </a:t>
            </a:r>
            <a:r>
              <a:rPr lang="fr-FR" sz="2000" dirty="0"/>
              <a:t>5 premières lettres </a:t>
            </a:r>
            <a:r>
              <a:rPr lang="fr-FR" sz="2000" dirty="0" smtClean="0"/>
              <a:t>de votre </a:t>
            </a:r>
            <a:r>
              <a:rPr lang="fr-FR" sz="2000" dirty="0"/>
              <a:t>nom de famille 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Cliquer sur </a:t>
            </a:r>
            <a:r>
              <a:rPr lang="fr-FR" sz="2000" i="1" dirty="0" smtClean="0"/>
              <a:t>Login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1208584" y="3078133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>
                <a:ea typeface="ＭＳ Ｐゴシック" pitchFamily="34" charset="-128"/>
              </a:rPr>
              <a:t>1</a:t>
            </a:r>
            <a:endParaRPr lang="fr-FR" altLang="fr-FR" sz="1200" b="1">
              <a:ea typeface="ＭＳ Ｐゴシック" pitchFamily="34" charset="-128"/>
            </a:endParaRP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1208584" y="4220911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2</a:t>
            </a:r>
            <a:endParaRPr lang="fr-FR" altLang="fr-FR" sz="12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6562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Changer mon mot de passe sur www.a-z.lu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Changer mon mot de passe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C7464-7F7B-4EF1-8F1B-BD8456E9E7E7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14" name="Reservéierte Plaz fir Inhalt 2"/>
          <p:cNvSpPr txBox="1">
            <a:spLocks/>
          </p:cNvSpPr>
          <p:nvPr/>
        </p:nvSpPr>
        <p:spPr bwMode="auto">
          <a:xfrm>
            <a:off x="1492194" y="2897832"/>
            <a:ext cx="6416106" cy="26642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Sur www-a.z.lu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cliquez sur </a:t>
            </a:r>
            <a:r>
              <a:rPr lang="fr-FR" sz="2000" i="1" dirty="0" smtClean="0"/>
              <a:t>s’identifier</a:t>
            </a:r>
            <a:r>
              <a:rPr lang="fr-FR" sz="2000" dirty="0" smtClean="0"/>
              <a:t> 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Saisissez dans la fenêtre Login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Votre identifiant </a:t>
            </a:r>
            <a:r>
              <a:rPr lang="fr-FR" sz="2000" dirty="0"/>
              <a:t>IAM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les </a:t>
            </a:r>
            <a:r>
              <a:rPr lang="fr-FR" sz="2000" dirty="0"/>
              <a:t>5 premières lettres </a:t>
            </a:r>
            <a:r>
              <a:rPr lang="fr-FR" sz="2000" dirty="0" smtClean="0"/>
              <a:t>de votre </a:t>
            </a:r>
            <a:r>
              <a:rPr lang="fr-FR" sz="2000" dirty="0"/>
              <a:t>nom de famille 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Cliquer sur </a:t>
            </a:r>
            <a:r>
              <a:rPr lang="fr-FR" sz="2000" i="1" dirty="0" smtClean="0"/>
              <a:t>Login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1094576" y="2979013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>
                <a:ea typeface="ＭＳ Ｐゴシック" pitchFamily="34" charset="-128"/>
              </a:rPr>
              <a:t>1</a:t>
            </a:r>
            <a:endParaRPr lang="fr-FR" altLang="fr-FR" sz="1200" b="1">
              <a:ea typeface="ＭＳ Ｐゴシック" pitchFamily="34" charset="-128"/>
            </a:endParaRP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1094576" y="4121791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2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pic>
        <p:nvPicPr>
          <p:cNvPr id="1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98" y="2249760"/>
            <a:ext cx="7602926" cy="40595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Ofgerënnte Rechteck 15"/>
          <p:cNvSpPr/>
          <p:nvPr/>
        </p:nvSpPr>
        <p:spPr bwMode="auto">
          <a:xfrm>
            <a:off x="1238592" y="5922168"/>
            <a:ext cx="1440160" cy="208725"/>
          </a:xfrm>
          <a:prstGeom prst="round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fgerënnte Rechteck 16"/>
          <p:cNvSpPr/>
          <p:nvPr/>
        </p:nvSpPr>
        <p:spPr bwMode="auto">
          <a:xfrm>
            <a:off x="4622968" y="4959169"/>
            <a:ext cx="1440160" cy="208725"/>
          </a:xfrm>
          <a:prstGeom prst="round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842576" y="5922168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4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sp>
        <p:nvSpPr>
          <p:cNvPr id="22" name="Text Box 39"/>
          <p:cNvSpPr txBox="1">
            <a:spLocks noChangeArrowheads="1"/>
          </p:cNvSpPr>
          <p:nvPr/>
        </p:nvSpPr>
        <p:spPr bwMode="auto">
          <a:xfrm>
            <a:off x="6120916" y="4797152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5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sp>
        <p:nvSpPr>
          <p:cNvPr id="23" name="Reservéierte Plaz fir Inhalt 2"/>
          <p:cNvSpPr txBox="1">
            <a:spLocks/>
          </p:cNvSpPr>
          <p:nvPr/>
        </p:nvSpPr>
        <p:spPr bwMode="auto">
          <a:xfrm>
            <a:off x="776536" y="978725"/>
            <a:ext cx="3456384" cy="4345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/>
              <a:t>C</a:t>
            </a:r>
            <a:r>
              <a:rPr lang="fr-FR" sz="2000" dirty="0" smtClean="0"/>
              <a:t>liquez sur </a:t>
            </a:r>
            <a:r>
              <a:rPr lang="fr-FR" sz="2000" i="1" dirty="0" smtClean="0"/>
              <a:t>Mon compte </a:t>
            </a: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26" name="Reservéierte Plaz fir Inhalt 2"/>
          <p:cNvSpPr txBox="1">
            <a:spLocks/>
          </p:cNvSpPr>
          <p:nvPr/>
        </p:nvSpPr>
        <p:spPr bwMode="auto">
          <a:xfrm>
            <a:off x="1280592" y="1338294"/>
            <a:ext cx="6480720" cy="4345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/>
              <a:t>C</a:t>
            </a:r>
            <a:r>
              <a:rPr lang="fr-FR" sz="2000" dirty="0" smtClean="0"/>
              <a:t>liquez sur </a:t>
            </a:r>
            <a:r>
              <a:rPr lang="fr-FR" sz="2000" i="1" dirty="0" smtClean="0"/>
              <a:t>Paramètres personnels</a:t>
            </a: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27" name="Reservéierte Plaz fir Inhalt 2"/>
          <p:cNvSpPr txBox="1">
            <a:spLocks/>
          </p:cNvSpPr>
          <p:nvPr/>
        </p:nvSpPr>
        <p:spPr bwMode="auto">
          <a:xfrm>
            <a:off x="1784648" y="1700808"/>
            <a:ext cx="6480720" cy="4345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/>
              <a:t>C</a:t>
            </a:r>
            <a:r>
              <a:rPr lang="fr-FR" sz="2000" dirty="0" smtClean="0"/>
              <a:t>liquez sur </a:t>
            </a:r>
            <a:r>
              <a:rPr lang="fr-FR" sz="2000" i="1" dirty="0" smtClean="0"/>
              <a:t>Changer mot de passe</a:t>
            </a: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18" name="Text Box 39"/>
          <p:cNvSpPr txBox="1">
            <a:spLocks noChangeArrowheads="1"/>
          </p:cNvSpPr>
          <p:nvPr/>
        </p:nvSpPr>
        <p:spPr bwMode="auto">
          <a:xfrm>
            <a:off x="8589432" y="2071067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3</a:t>
            </a:r>
            <a:endParaRPr lang="fr-FR" altLang="fr-FR" sz="12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975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Changer mon mot de passe sur www.a-z.lu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Novembre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Changer mon mot de passe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C7464-7F7B-4EF1-8F1B-BD8456E9E7E7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14" name="Reservéierte Plaz fir Inhalt 2"/>
          <p:cNvSpPr txBox="1">
            <a:spLocks/>
          </p:cNvSpPr>
          <p:nvPr/>
        </p:nvSpPr>
        <p:spPr bwMode="auto">
          <a:xfrm>
            <a:off x="4153518" y="1091684"/>
            <a:ext cx="6416106" cy="35152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2573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764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480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5052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62400" indent="-3048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sz="2000" dirty="0" smtClean="0"/>
              <a:t>Une nouvelle fenêtre s’ouvre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fr-FR" sz="2000" dirty="0" smtClean="0"/>
              <a:t>cliquez sur </a:t>
            </a:r>
            <a:r>
              <a:rPr lang="fr-FR" sz="2000" i="1" dirty="0" smtClean="0"/>
              <a:t>Modifier le mot de passe</a:t>
            </a:r>
            <a:r>
              <a:rPr lang="fr-FR" sz="2000" dirty="0" smtClean="0"/>
              <a:t> 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r>
              <a:rPr lang="fr-FR" sz="2000" dirty="0" smtClean="0"/>
              <a:t>Dans la fenêtre </a:t>
            </a:r>
            <a:r>
              <a:rPr lang="fr-FR" sz="2000" i="1" dirty="0" smtClean="0"/>
              <a:t>Modifier votre mot de passe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i="1" dirty="0" smtClean="0"/>
              <a:t>Saisir mot de passe actuel </a:t>
            </a:r>
            <a:br>
              <a:rPr lang="fr-FR" sz="2000" i="1" dirty="0" smtClean="0"/>
            </a:br>
            <a:r>
              <a:rPr lang="fr-FR" sz="2000" dirty="0" smtClean="0"/>
              <a:t>= 5 </a:t>
            </a:r>
            <a:r>
              <a:rPr lang="fr-FR" sz="2000" dirty="0"/>
              <a:t>premières lettres </a:t>
            </a:r>
            <a:r>
              <a:rPr lang="fr-FR" sz="2000" dirty="0" smtClean="0"/>
              <a:t>de votre </a:t>
            </a:r>
            <a:r>
              <a:rPr lang="fr-FR" sz="2000" dirty="0"/>
              <a:t>nom de famille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CH" altLang="fr-FR" sz="2000" i="1" dirty="0" err="1" smtClean="0"/>
              <a:t>Saisir</a:t>
            </a:r>
            <a:r>
              <a:rPr lang="de-CH" altLang="fr-FR" sz="2000" i="1" dirty="0" smtClean="0"/>
              <a:t> </a:t>
            </a:r>
            <a:r>
              <a:rPr lang="de-CH" altLang="fr-FR" sz="2000" i="1" dirty="0"/>
              <a:t>/</a:t>
            </a:r>
            <a:r>
              <a:rPr lang="de-CH" altLang="fr-FR" sz="2000" i="1" dirty="0" err="1"/>
              <a:t>Resaisir</a:t>
            </a:r>
            <a:r>
              <a:rPr lang="de-CH" altLang="fr-FR" sz="2000" i="1" dirty="0"/>
              <a:t> </a:t>
            </a:r>
            <a:r>
              <a:rPr lang="de-CH" altLang="fr-FR" sz="2000" i="1" dirty="0" err="1"/>
              <a:t>votre</a:t>
            </a:r>
            <a:r>
              <a:rPr lang="de-CH" altLang="fr-FR" sz="2000" i="1" dirty="0"/>
              <a:t> </a:t>
            </a:r>
            <a:r>
              <a:rPr lang="de-CH" altLang="fr-FR" sz="2000" i="1" dirty="0" err="1"/>
              <a:t>nouveau</a:t>
            </a:r>
            <a:r>
              <a:rPr lang="de-CH" altLang="fr-FR" sz="2000" i="1" dirty="0"/>
              <a:t> </a:t>
            </a:r>
            <a:r>
              <a:rPr lang="de-CH" altLang="fr-FR" sz="2000" i="1" dirty="0" err="1"/>
              <a:t>mot</a:t>
            </a:r>
            <a:r>
              <a:rPr lang="de-CH" altLang="fr-FR" sz="2000" i="1" dirty="0"/>
              <a:t> de </a:t>
            </a:r>
            <a:r>
              <a:rPr lang="de-CH" altLang="fr-FR" sz="2000" i="1" dirty="0" smtClean="0"/>
              <a:t>passe </a:t>
            </a:r>
            <a:br>
              <a:rPr lang="de-CH" altLang="fr-FR" sz="2000" i="1" dirty="0" smtClean="0"/>
            </a:br>
            <a:r>
              <a:rPr lang="de-CH" altLang="fr-FR" sz="2000" i="1" dirty="0" smtClean="0"/>
              <a:t>= </a:t>
            </a:r>
            <a:r>
              <a:rPr lang="de-CH" sz="2000" dirty="0" err="1" smtClean="0"/>
              <a:t>mot</a:t>
            </a:r>
            <a:r>
              <a:rPr lang="de-CH" sz="2000" dirty="0" smtClean="0"/>
              <a:t> </a:t>
            </a:r>
            <a:r>
              <a:rPr lang="de-CH" sz="2000" dirty="0"/>
              <a:t>de passe de </a:t>
            </a:r>
            <a:r>
              <a:rPr lang="de-CH" sz="2000" dirty="0" err="1"/>
              <a:t>votre</a:t>
            </a:r>
            <a:r>
              <a:rPr lang="de-CH" sz="2000" dirty="0"/>
              <a:t> </a:t>
            </a:r>
            <a:r>
              <a:rPr lang="de-CH" sz="2000" dirty="0" err="1"/>
              <a:t>compte</a:t>
            </a:r>
            <a:r>
              <a:rPr lang="de-CH" sz="2000" dirty="0"/>
              <a:t> IAM. </a:t>
            </a:r>
            <a:endParaRPr lang="de-CH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CH" sz="2000" dirty="0" err="1" smtClean="0"/>
              <a:t>Cliquez</a:t>
            </a:r>
            <a:r>
              <a:rPr lang="de-CH" sz="2000" dirty="0" smtClean="0"/>
              <a:t> </a:t>
            </a:r>
            <a:r>
              <a:rPr lang="de-CH" sz="2000" dirty="0"/>
              <a:t>le </a:t>
            </a:r>
            <a:r>
              <a:rPr lang="de-CH" sz="2000" dirty="0" err="1"/>
              <a:t>bouton</a:t>
            </a:r>
            <a:r>
              <a:rPr lang="de-CH" sz="2000" dirty="0"/>
              <a:t> </a:t>
            </a:r>
            <a:r>
              <a:rPr lang="de-CH" sz="2000" i="1" dirty="0" err="1"/>
              <a:t>Envoi</a:t>
            </a:r>
            <a:r>
              <a:rPr lang="de-CH" sz="2000" dirty="0"/>
              <a:t>.</a:t>
            </a: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endParaRPr lang="fr-FR" sz="2000" i="1" dirty="0" smtClean="0"/>
          </a:p>
          <a:p>
            <a:pPr marL="0" indent="0">
              <a:buNone/>
            </a:pPr>
            <a:endParaRPr lang="fr-FR" sz="1600" dirty="0" smtClean="0"/>
          </a:p>
          <a:p>
            <a:pPr marL="0" indent="0" eaLnBrk="1" hangingPunct="1">
              <a:buFontTx/>
              <a:buNone/>
              <a:defRPr/>
            </a:pPr>
            <a:endParaRPr lang="lb-LU" altLang="fr-FR" sz="1400" kern="0" dirty="0">
              <a:ea typeface="ＭＳ Ｐゴシック" pitchFamily="34" charset="-128"/>
            </a:endParaRPr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>
            <a:off x="1208584" y="3078133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>
                <a:ea typeface="ＭＳ Ｐゴシック" pitchFamily="34" charset="-128"/>
              </a:rPr>
              <a:t>1</a:t>
            </a:r>
            <a:endParaRPr lang="fr-FR" altLang="fr-FR" sz="1200" b="1">
              <a:ea typeface="ＭＳ Ｐゴシック" pitchFamily="34" charset="-128"/>
            </a:endParaRPr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1208584" y="4220911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2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pic>
        <p:nvPicPr>
          <p:cNvPr id="1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092803"/>
            <a:ext cx="3111479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Ofgerënnte Rechteck 6"/>
          <p:cNvSpPr/>
          <p:nvPr/>
        </p:nvSpPr>
        <p:spPr bwMode="auto">
          <a:xfrm>
            <a:off x="761918" y="5049718"/>
            <a:ext cx="842219" cy="191713"/>
          </a:xfrm>
          <a:prstGeom prst="roundRect">
            <a:avLst/>
          </a:prstGeom>
          <a:noFill/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hteck 8"/>
          <p:cNvSpPr/>
          <p:nvPr/>
        </p:nvSpPr>
        <p:spPr bwMode="auto">
          <a:xfrm>
            <a:off x="831980" y="3789040"/>
            <a:ext cx="2608852" cy="1124763"/>
          </a:xfrm>
          <a:prstGeom prst="rect">
            <a:avLst/>
          </a:prstGeom>
          <a:pattFill prst="lt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330163" y="5145574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6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grpSp>
        <p:nvGrpSpPr>
          <p:cNvPr id="22" name="Grupp 2"/>
          <p:cNvGrpSpPr/>
          <p:nvPr/>
        </p:nvGrpSpPr>
        <p:grpSpPr>
          <a:xfrm>
            <a:off x="2252672" y="4709500"/>
            <a:ext cx="4140488" cy="1095764"/>
            <a:chOff x="4590849" y="4941168"/>
            <a:chExt cx="4784108" cy="1413495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849" y="4941168"/>
              <a:ext cx="4658108" cy="1413495"/>
            </a:xfrm>
            <a:prstGeom prst="rect">
              <a:avLst/>
            </a:prstGeom>
            <a:noFill/>
            <a:ln w="9525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4" name="Text Box 39"/>
            <p:cNvSpPr txBox="1">
              <a:spLocks noChangeArrowheads="1"/>
            </p:cNvSpPr>
            <p:nvPr/>
          </p:nvSpPr>
          <p:spPr bwMode="auto">
            <a:xfrm>
              <a:off x="9122957" y="5389431"/>
              <a:ext cx="252000" cy="277813"/>
            </a:xfrm>
            <a:prstGeom prst="rect">
              <a:avLst/>
            </a:prstGeom>
            <a:solidFill>
              <a:srgbClr val="99FF33">
                <a:alpha val="50195"/>
              </a:srgbClr>
            </a:solidFill>
            <a:ln w="28575">
              <a:solidFill>
                <a:srgbClr val="99FF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lb-LU" altLang="fr-FR" sz="1200" b="1" dirty="0" smtClean="0">
                  <a:ea typeface="ＭＳ Ｐゴシック" pitchFamily="34" charset="-128"/>
                </a:rPr>
                <a:t>7</a:t>
              </a:r>
              <a:endParaRPr lang="fr-FR" altLang="fr-FR" sz="1200" b="1" dirty="0">
                <a:ea typeface="ＭＳ Ｐゴシック" pitchFamily="34" charset="-128"/>
              </a:endParaRPr>
            </a:p>
          </p:txBody>
        </p:sp>
        <p:sp>
          <p:nvSpPr>
            <p:cNvPr id="25" name="Ofgerënnte Rechteck 17"/>
            <p:cNvSpPr/>
            <p:nvPr/>
          </p:nvSpPr>
          <p:spPr bwMode="auto">
            <a:xfrm>
              <a:off x="7608331" y="6093011"/>
              <a:ext cx="576064" cy="143404"/>
            </a:xfrm>
            <a:prstGeom prst="roundRect">
              <a:avLst/>
            </a:prstGeom>
            <a:noFill/>
            <a:ln w="28575" cap="flat" cmpd="sng" algn="ctr">
              <a:solidFill>
                <a:srgbClr val="66FF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8" name="Feil no ënnen 9"/>
          <p:cNvSpPr/>
          <p:nvPr/>
        </p:nvSpPr>
        <p:spPr bwMode="auto">
          <a:xfrm rot="16200000" flipH="1">
            <a:off x="1638177" y="4937736"/>
            <a:ext cx="565303" cy="469767"/>
          </a:xfrm>
          <a:prstGeom prst="downArrow">
            <a:avLst/>
          </a:prstGeom>
          <a:solidFill>
            <a:srgbClr val="00FF00">
              <a:alpha val="70000"/>
            </a:srgbClr>
          </a:solidFill>
          <a:ln w="28575" cap="flat" cmpd="sng" algn="ctr">
            <a:solidFill>
              <a:srgbClr val="66FF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3892666" y="1546728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 smtClean="0">
                <a:ea typeface="ＭＳ Ｐゴシック" pitchFamily="34" charset="-128"/>
              </a:rPr>
              <a:t>6</a:t>
            </a:r>
            <a:endParaRPr lang="fr-FR" altLang="fr-FR" sz="1200" b="1" dirty="0">
              <a:ea typeface="ＭＳ Ｐゴシック" pitchFamily="34" charset="-128"/>
            </a:endParaRPr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3892666" y="3295203"/>
            <a:ext cx="252000" cy="277813"/>
          </a:xfrm>
          <a:prstGeom prst="rect">
            <a:avLst/>
          </a:prstGeom>
          <a:solidFill>
            <a:srgbClr val="99FF33">
              <a:alpha val="50195"/>
            </a:srgbClr>
          </a:solidFill>
          <a:ln w="28575">
            <a:solidFill>
              <a:srgbClr val="99FF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lb-LU" altLang="fr-FR" sz="1200" b="1" dirty="0">
                <a:ea typeface="ＭＳ Ｐゴシック" pitchFamily="34" charset="-128"/>
              </a:rPr>
              <a:t>7</a:t>
            </a:r>
            <a:endParaRPr lang="fr-FR" altLang="fr-FR" sz="12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086896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rgbClr val="66FF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AutoNum type="arabicPeriod"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rgbClr val="66FF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AutoNum type="arabicPeriod"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A4 Paper (210x297 mm)</PresentationFormat>
  <Paragraphs>63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Modèle par défaut</vt:lpstr>
      <vt:lpstr>Adapter le mot de passe sur a-z.lu pour les élèves des écoles luxembourgeoises   </vt:lpstr>
      <vt:lpstr>PowerPoint Presentation</vt:lpstr>
      <vt:lpstr>Changer mon mot de passe sur www.a-z.lu</vt:lpstr>
      <vt:lpstr>Changer mon mot de passe sur www.a-z.lu</vt:lpstr>
      <vt:lpstr>Changer mon mot de passe sur www.a-z.lu</vt:lpstr>
    </vt:vector>
  </TitlesOfParts>
  <Company>C.I.E.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C.I.E.</dc:creator>
  <cp:lastModifiedBy>Athenee de Luxembourg</cp:lastModifiedBy>
  <cp:revision>137</cp:revision>
  <cp:lastPrinted>2015-11-18T07:54:13Z</cp:lastPrinted>
  <dcterms:created xsi:type="dcterms:W3CDTF">2012-01-09T15:55:12Z</dcterms:created>
  <dcterms:modified xsi:type="dcterms:W3CDTF">2015-12-02T11:46:44Z</dcterms:modified>
</cp:coreProperties>
</file>